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63" r:id="rId3"/>
    <p:sldId id="257" r:id="rId4"/>
    <p:sldId id="259" r:id="rId5"/>
    <p:sldId id="258" r:id="rId6"/>
    <p:sldId id="261" r:id="rId7"/>
    <p:sldId id="262" r:id="rId8"/>
  </p:sldIdLst>
  <p:sldSz cx="12192000" cy="6858000"/>
  <p:notesSz cx="6858000" cy="9144000"/>
  <p:embeddedFontLst>
    <p:embeddedFont>
      <p:font typeface="Century Gothic" panose="020B0502020202020204" pitchFamily="34" charset="0"/>
      <p:regular r:id="rId9"/>
      <p:bold r:id="rId10"/>
      <p:italic r:id="rId11"/>
      <p:boldItalic r:id="rId12"/>
    </p:embeddedFont>
    <p:embeddedFont>
      <p:font typeface="HGP創英角ﾎﾟｯﾌﾟ体" panose="040B0A00000000000000" pitchFamily="50" charset="-128"/>
      <p:regular r:id="rId13"/>
    </p:embeddedFont>
    <p:embeddedFont>
      <p:font typeface="HGS創英角ﾎﾟｯﾌﾟ体" panose="040B0A00000000000000" pitchFamily="50" charset="-128"/>
      <p:regular r:id="rId14"/>
    </p:embeddedFont>
    <p:embeddedFont>
      <p:font typeface="HG創英角ｺﾞｼｯｸUB" panose="020B0909000000000000" pitchFamily="49" charset="-128"/>
      <p:regular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4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780" y="4777381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2BB619-07E0-DC5F-1F17-36A34292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目次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5569F4-EFF5-2B5C-17F2-2E47286ED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この作品のモデル</a:t>
            </a:r>
            <a:endParaRPr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作品の実物紹介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1052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794" y="434922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</a:t>
            </a:r>
            <a:r>
              <a:rPr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．この作品のモデル</a:t>
            </a:r>
            <a:endParaRPr kumimoji="1" lang="ja-JP" altLang="en-US" sz="4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名前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イースト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生年月日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2014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年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8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月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去年で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</a:b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4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アルバム</a:t>
            </a:r>
            <a:r>
              <a:rPr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×WEB</a:t>
            </a:r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531</TotalTime>
  <Words>125</Words>
  <Application>Microsoft Office PowerPoint</Application>
  <PresentationFormat>ワイド画面</PresentationFormat>
  <Paragraphs>22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HGP創英角ﾎﾟｯﾌﾟ体</vt:lpstr>
      <vt:lpstr>Wingdings 3</vt:lpstr>
      <vt:lpstr>Century Gothic</vt:lpstr>
      <vt:lpstr>HGS創英角ﾎﾟｯﾌﾟ体</vt:lpstr>
      <vt:lpstr>Arial</vt:lpstr>
      <vt:lpstr>HG創英角ｺﾞｼｯｸUB</vt:lpstr>
      <vt:lpstr>イオン ボードルーム</vt:lpstr>
      <vt:lpstr>卒業制作発表</vt:lpstr>
      <vt:lpstr>目次</vt:lpstr>
      <vt:lpstr>1.制作物について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13</cp:revision>
  <dcterms:created xsi:type="dcterms:W3CDTF">2025-01-21T04:40:49Z</dcterms:created>
  <dcterms:modified xsi:type="dcterms:W3CDTF">2025-01-29T06:04:18Z</dcterms:modified>
</cp:coreProperties>
</file>

<file path=docProps/thumbnail.jpeg>
</file>